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8" r:id="rId2"/>
    <p:sldId id="259" r:id="rId3"/>
  </p:sldIdLst>
  <p:sldSz cx="7772400" cy="10058400"/>
  <p:notesSz cx="9388475" cy="7102475"/>
  <p:embeddedFontLst>
    <p:embeddedFont>
      <p:font typeface="KG Always A Good Time" panose="020B0604020202020204" charset="0"/>
      <p:regular r:id="rId4"/>
    </p:embeddedFont>
    <p:embeddedFont>
      <p:font typeface="KG Blank Space Sketch" panose="020B0604020202020204" charset="0"/>
      <p:regular r:id="rId5"/>
    </p:embeddedFont>
    <p:embeddedFont>
      <p:font typeface="KG Miss Kindergarten" panose="020B0604020202020204" charset="0"/>
      <p:regular r:id="rId6"/>
    </p:embeddedFont>
    <p:embeddedFont>
      <p:font typeface="KG Miss Kindy Chunky" panose="020B0604020202020204" charset="0"/>
      <p:regular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B24517-C949-410A-8E93-5DA3513BC383}" v="1" dt="2026-08-18T00:55:43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2443" y="67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. Mary's School" userId="004f62ffa05626ab" providerId="LiveId" clId="{CD0E6912-BF5A-4087-B50B-A657D6EB26D1}"/>
    <pc:docChg chg="undo custSel addSld delSld modSld">
      <pc:chgData name="St. Mary's School" userId="004f62ffa05626ab" providerId="LiveId" clId="{CD0E6912-BF5A-4087-B50B-A657D6EB26D1}" dt="2026-09-10T17:14:52.761" v="814" actId="20577"/>
      <pc:docMkLst>
        <pc:docMk/>
      </pc:docMkLst>
      <pc:sldChg chg="del">
        <pc:chgData name="St. Mary's School" userId="004f62ffa05626ab" providerId="LiveId" clId="{CD0E6912-BF5A-4087-B50B-A657D6EB26D1}" dt="2026-09-10T17:11:36.266" v="648" actId="2696"/>
        <pc:sldMkLst>
          <pc:docMk/>
          <pc:sldMk cId="1213085967" sldId="256"/>
        </pc:sldMkLst>
      </pc:sldChg>
      <pc:sldChg chg="del">
        <pc:chgData name="St. Mary's School" userId="004f62ffa05626ab" providerId="LiveId" clId="{CD0E6912-BF5A-4087-B50B-A657D6EB26D1}" dt="2026-09-10T17:11:39.348" v="649" actId="2696"/>
        <pc:sldMkLst>
          <pc:docMk/>
          <pc:sldMk cId="3075092197" sldId="257"/>
        </pc:sldMkLst>
      </pc:sldChg>
      <pc:sldChg chg="modSp mod">
        <pc:chgData name="St. Mary's School" userId="004f62ffa05626ab" providerId="LiveId" clId="{CD0E6912-BF5A-4087-B50B-A657D6EB26D1}" dt="2026-09-08T16:53:34.219" v="647" actId="122"/>
        <pc:sldMkLst>
          <pc:docMk/>
          <pc:sldMk cId="721901313" sldId="258"/>
        </pc:sldMkLst>
        <pc:spChg chg="mod">
          <ac:chgData name="St. Mary's School" userId="004f62ffa05626ab" providerId="LiveId" clId="{CD0E6912-BF5A-4087-B50B-A657D6EB26D1}" dt="2026-08-18T00:55:24.929" v="556" actId="313"/>
          <ac:spMkLst>
            <pc:docMk/>
            <pc:sldMk cId="721901313" sldId="258"/>
            <ac:spMk id="32" creationId="{CE371B4C-85C9-4B08-BA75-9C3471AEA0DB}"/>
          </ac:spMkLst>
        </pc:spChg>
        <pc:spChg chg="mod">
          <ac:chgData name="St. Mary's School" userId="004f62ffa05626ab" providerId="LiveId" clId="{CD0E6912-BF5A-4087-B50B-A657D6EB26D1}" dt="2026-08-18T00:55:54.524" v="598" actId="20577"/>
          <ac:spMkLst>
            <pc:docMk/>
            <pc:sldMk cId="721901313" sldId="258"/>
            <ac:spMk id="33" creationId="{7D623E80-665E-491B-9689-6253AFD2112A}"/>
          </ac:spMkLst>
        </pc:spChg>
        <pc:spChg chg="mod">
          <ac:chgData name="St. Mary's School" userId="004f62ffa05626ab" providerId="LiveId" clId="{CD0E6912-BF5A-4087-B50B-A657D6EB26D1}" dt="2026-09-08T16:53:34.219" v="647" actId="122"/>
          <ac:spMkLst>
            <pc:docMk/>
            <pc:sldMk cId="721901313" sldId="258"/>
            <ac:spMk id="34" creationId="{81C2426C-E2CA-4116-9DDE-34F58F357D4B}"/>
          </ac:spMkLst>
        </pc:spChg>
      </pc:sldChg>
      <pc:sldChg chg="modSp add mod">
        <pc:chgData name="St. Mary's School" userId="004f62ffa05626ab" providerId="LiveId" clId="{CD0E6912-BF5A-4087-B50B-A657D6EB26D1}" dt="2026-09-10T17:14:52.761" v="814" actId="20577"/>
        <pc:sldMkLst>
          <pc:docMk/>
          <pc:sldMk cId="522312780" sldId="259"/>
        </pc:sldMkLst>
        <pc:spChg chg="mod">
          <ac:chgData name="St. Mary's School" userId="004f62ffa05626ab" providerId="LiveId" clId="{CD0E6912-BF5A-4087-B50B-A657D6EB26D1}" dt="2026-09-10T17:12:22.191" v="678" actId="20577"/>
          <ac:spMkLst>
            <pc:docMk/>
            <pc:sldMk cId="522312780" sldId="259"/>
            <ac:spMk id="32" creationId="{56A92CE8-164A-22C9-61D2-0BF91E8C269D}"/>
          </ac:spMkLst>
        </pc:spChg>
        <pc:spChg chg="mod">
          <ac:chgData name="St. Mary's School" userId="004f62ffa05626ab" providerId="LiveId" clId="{CD0E6912-BF5A-4087-B50B-A657D6EB26D1}" dt="2026-09-10T17:12:29.751" v="679" actId="20577"/>
          <ac:spMkLst>
            <pc:docMk/>
            <pc:sldMk cId="522312780" sldId="259"/>
            <ac:spMk id="33" creationId="{6716671B-A798-38ED-9B0F-61B2F65A92C4}"/>
          </ac:spMkLst>
        </pc:spChg>
        <pc:spChg chg="mod">
          <ac:chgData name="St. Mary's School" userId="004f62ffa05626ab" providerId="LiveId" clId="{CD0E6912-BF5A-4087-B50B-A657D6EB26D1}" dt="2026-09-10T17:13:50.538" v="747" actId="1076"/>
          <ac:spMkLst>
            <pc:docMk/>
            <pc:sldMk cId="522312780" sldId="259"/>
            <ac:spMk id="34" creationId="{E5A64C7B-642D-2BDF-06B6-6C6BED02FA11}"/>
          </ac:spMkLst>
        </pc:spChg>
        <pc:spChg chg="mod">
          <ac:chgData name="St. Mary's School" userId="004f62ffa05626ab" providerId="LiveId" clId="{CD0E6912-BF5A-4087-B50B-A657D6EB26D1}" dt="2026-09-10T17:12:16.274" v="671" actId="20577"/>
          <ac:spMkLst>
            <pc:docMk/>
            <pc:sldMk cId="522312780" sldId="259"/>
            <ac:spMk id="39" creationId="{67C16F1F-4B58-A37C-63CC-8CB09563C35B}"/>
          </ac:spMkLst>
        </pc:spChg>
        <pc:graphicFrameChg chg="modGraphic">
          <ac:chgData name="St. Mary's School" userId="004f62ffa05626ab" providerId="LiveId" clId="{CD0E6912-BF5A-4087-B50B-A657D6EB26D1}" dt="2026-09-10T17:14:52.761" v="814" actId="20577"/>
          <ac:graphicFrameMkLst>
            <pc:docMk/>
            <pc:sldMk cId="522312780" sldId="259"/>
            <ac:graphicFrameMk id="35" creationId="{E2F54BAA-7D56-762F-6AAA-F62E5BB9945B}"/>
          </ac:graphicFrameMkLst>
        </pc:graphicFrameChg>
      </pc:sldChg>
      <pc:sldChg chg="del">
        <pc:chgData name="St. Mary's School" userId="004f62ffa05626ab" providerId="LiveId" clId="{CD0E6912-BF5A-4087-B50B-A657D6EB26D1}" dt="2026-09-10T17:11:48.578" v="650" actId="2696"/>
        <pc:sldMkLst>
          <pc:docMk/>
          <pc:sldMk cId="2196649833" sldId="259"/>
        </pc:sldMkLst>
      </pc:sldChg>
      <pc:sldChg chg="del">
        <pc:chgData name="St. Mary's School" userId="004f62ffa05626ab" providerId="LiveId" clId="{CD0E6912-BF5A-4087-B50B-A657D6EB26D1}" dt="2026-09-10T17:11:52.793" v="651" actId="2696"/>
        <pc:sldMkLst>
          <pc:docMk/>
          <pc:sldMk cId="4149916681" sldId="262"/>
        </pc:sldMkLst>
      </pc:sldChg>
      <pc:sldChg chg="del">
        <pc:chgData name="St. Mary's School" userId="004f62ffa05626ab" providerId="LiveId" clId="{CD0E6912-BF5A-4087-B50B-A657D6EB26D1}" dt="2026-09-10T17:11:57.057" v="652" actId="2696"/>
        <pc:sldMkLst>
          <pc:docMk/>
          <pc:sldMk cId="3994532415" sldId="263"/>
        </pc:sldMkLst>
      </pc:sldChg>
      <pc:sldChg chg="del">
        <pc:chgData name="St. Mary's School" userId="004f62ffa05626ab" providerId="LiveId" clId="{CD0E6912-BF5A-4087-B50B-A657D6EB26D1}" dt="2026-09-10T17:12:02.586" v="653" actId="2696"/>
        <pc:sldMkLst>
          <pc:docMk/>
          <pc:sldMk cId="2408811213" sldId="264"/>
        </pc:sldMkLst>
      </pc:sldChg>
      <pc:sldChg chg="del">
        <pc:chgData name="St. Mary's School" userId="004f62ffa05626ab" providerId="LiveId" clId="{CD0E6912-BF5A-4087-B50B-A657D6EB26D1}" dt="2026-09-10T17:12:05.585" v="654" actId="2696"/>
        <pc:sldMkLst>
          <pc:docMk/>
          <pc:sldMk cId="3212481944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4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82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4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7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6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09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3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0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6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0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F3D6A-7933-42EE-9B72-B4C3FCDD9C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5EBBD-E1E4-4249-ABCE-7C2F8ACB3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9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enrich@stmarysmorris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enrich@stmarysmorris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2">
            <a:lum/>
          </a:blip>
          <a:srcRect/>
          <a:stretch>
            <a:fillRect l="1000" t="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B7F3F1-E4BA-4823-8F7D-EFBBF23C3FE6}"/>
              </a:ext>
            </a:extLst>
          </p:cNvPr>
          <p:cNvSpPr/>
          <p:nvPr/>
        </p:nvSpPr>
        <p:spPr>
          <a:xfrm>
            <a:off x="482914" y="1908271"/>
            <a:ext cx="3288986" cy="3020901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8BE0A95-6B20-40A8-8197-ACFC29BF3E9B}"/>
              </a:ext>
            </a:extLst>
          </p:cNvPr>
          <p:cNvSpPr/>
          <p:nvPr/>
        </p:nvSpPr>
        <p:spPr>
          <a:xfrm>
            <a:off x="4024874" y="1908271"/>
            <a:ext cx="3291840" cy="3020901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51A555C-9EC8-42C8-90A4-C08469329D58}"/>
              </a:ext>
            </a:extLst>
          </p:cNvPr>
          <p:cNvSpPr/>
          <p:nvPr/>
        </p:nvSpPr>
        <p:spPr>
          <a:xfrm>
            <a:off x="482914" y="5021274"/>
            <a:ext cx="6833800" cy="3382523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98FFA30-582B-4131-A29E-41D486BFF789}"/>
              </a:ext>
            </a:extLst>
          </p:cNvPr>
          <p:cNvSpPr/>
          <p:nvPr/>
        </p:nvSpPr>
        <p:spPr>
          <a:xfrm>
            <a:off x="482914" y="8504750"/>
            <a:ext cx="6833800" cy="1007549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029B2B-29B3-466D-B343-DAE94CCB83BA}"/>
              </a:ext>
            </a:extLst>
          </p:cNvPr>
          <p:cNvSpPr txBox="1"/>
          <p:nvPr/>
        </p:nvSpPr>
        <p:spPr>
          <a:xfrm>
            <a:off x="196865" y="8557269"/>
            <a:ext cx="74094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Birthdays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371B4C-85C9-4B08-BA75-9C3471AEA0DB}"/>
              </a:ext>
            </a:extLst>
          </p:cNvPr>
          <p:cNvSpPr txBox="1"/>
          <p:nvPr/>
        </p:nvSpPr>
        <p:spPr>
          <a:xfrm>
            <a:off x="480963" y="2549530"/>
            <a:ext cx="3288987" cy="1750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September 1-Open House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September 8-1</a:t>
            </a:r>
            <a:r>
              <a:rPr lang="en-US" sz="1400" baseline="30000" dirty="0">
                <a:latin typeface="KG Miss Kindergarten" panose="02000000000000000000" pitchFamily="2" charset="0"/>
                <a:ea typeface="HelloAnnie" panose="02000603000000000000" pitchFamily="2" charset="0"/>
              </a:rPr>
              <a:t>st</a:t>
            </a: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 day of School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September 15-Picture Day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September 16-Early Dismissal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623E80-665E-491B-9689-6253AFD2112A}"/>
              </a:ext>
            </a:extLst>
          </p:cNvPr>
          <p:cNvSpPr txBox="1"/>
          <p:nvPr/>
        </p:nvSpPr>
        <p:spPr>
          <a:xfrm>
            <a:off x="4022924" y="2702567"/>
            <a:ext cx="3167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Welcome back to school! I’m so excited you are apart of the St. Mary’s Family! If you ever have any concerns or questions, please do not hesitate to reach out.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KG Miss Kindergarten" panose="02000000000000000000" pitchFamily="2" charset="0"/>
              <a:ea typeface="HelloAnnie" panose="02000603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  <a:hlinkClick r:id="rId3"/>
              </a:rPr>
              <a:t>henrich@stmarysmorris.com</a:t>
            </a:r>
            <a:endParaRPr lang="en-US" sz="1400" dirty="0">
              <a:latin typeface="KG Miss Kindergarten" panose="02000000000000000000" pitchFamily="2" charset="0"/>
              <a:ea typeface="HelloAnnie" panose="02000603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320-589-1704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C2426C-E2CA-4116-9DDE-34F58F357D4B}"/>
              </a:ext>
            </a:extLst>
          </p:cNvPr>
          <p:cNvSpPr txBox="1"/>
          <p:nvPr/>
        </p:nvSpPr>
        <p:spPr>
          <a:xfrm>
            <a:off x="480962" y="8741935"/>
            <a:ext cx="5810655" cy="457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Rowan-9/24		Karina-9/24	Dania-9/24.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E9C34D6E-5062-45C0-97A2-ED96D7AA8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849863"/>
              </p:ext>
            </p:extLst>
          </p:nvPr>
        </p:nvGraphicFramePr>
        <p:xfrm>
          <a:off x="1306463" y="5241035"/>
          <a:ext cx="6010251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316">
                  <a:extLst>
                    <a:ext uri="{9D8B030D-6E8A-4147-A177-3AD203B41FA5}">
                      <a16:colId xmlns:a16="http://schemas.microsoft.com/office/drawing/2014/main" val="790954970"/>
                    </a:ext>
                  </a:extLst>
                </a:gridCol>
                <a:gridCol w="4744935">
                  <a:extLst>
                    <a:ext uri="{9D8B030D-6E8A-4147-A177-3AD203B41FA5}">
                      <a16:colId xmlns:a16="http://schemas.microsoft.com/office/drawing/2014/main" val="231485671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Reading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Our Name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72957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Writing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Our Name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03502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Math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Counting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30822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Science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KG Miss Kindergarten" panose="02000000000000000000" pitchFamily="2" charset="0"/>
                        <a:ea typeface="HelloAnnie" panose="02000603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54534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Social 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Studies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Our Background-Getting to know each other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949169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86B406A4-F6F8-4102-A2C7-D1435CD54493}"/>
              </a:ext>
            </a:extLst>
          </p:cNvPr>
          <p:cNvSpPr txBox="1"/>
          <p:nvPr/>
        </p:nvSpPr>
        <p:spPr>
          <a:xfrm>
            <a:off x="455563" y="2040326"/>
            <a:ext cx="3155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What’s Happening </a:t>
            </a:r>
          </a:p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This Month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6B3B44-429B-4C0C-9480-A940711F51E8}"/>
              </a:ext>
            </a:extLst>
          </p:cNvPr>
          <p:cNvSpPr txBox="1"/>
          <p:nvPr/>
        </p:nvSpPr>
        <p:spPr>
          <a:xfrm>
            <a:off x="1886832" y="5038120"/>
            <a:ext cx="3770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A Peek At What We Are Learning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0A63A2-F2DF-4975-B718-C0BD592BBEDD}"/>
              </a:ext>
            </a:extLst>
          </p:cNvPr>
          <p:cNvSpPr txBox="1"/>
          <p:nvPr/>
        </p:nvSpPr>
        <p:spPr>
          <a:xfrm>
            <a:off x="4075674" y="2042136"/>
            <a:ext cx="2975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A Note From </a:t>
            </a:r>
          </a:p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Mrs. Henrich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168E6C-85C2-46E6-86C9-1FB6874AA301}"/>
              </a:ext>
            </a:extLst>
          </p:cNvPr>
          <p:cNvSpPr txBox="1"/>
          <p:nvPr/>
        </p:nvSpPr>
        <p:spPr bwMode="white">
          <a:xfrm>
            <a:off x="0" y="1214857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KG Always A Good Time" panose="02000505000000020003" pitchFamily="2" charset="0"/>
                <a:ea typeface="HelloBoomerang" panose="02000603000000000000" pitchFamily="2" charset="0"/>
              </a:rPr>
              <a:t>September </a:t>
            </a:r>
            <a:r>
              <a:rPr lang="en-US" sz="3600" dirty="0">
                <a:latin typeface="KG Blank Space Sketch" panose="02000000000000000000" pitchFamily="2" charset="0"/>
                <a:ea typeface="HelloEtchASketch" panose="02000603000000000000" pitchFamily="2" charset="0"/>
              </a:rPr>
              <a:t>News</a:t>
            </a:r>
            <a:endParaRPr lang="en-US" sz="4400" dirty="0">
              <a:latin typeface="KG Blank Space Sketch" panose="02000000000000000000" pitchFamily="2" charset="0"/>
              <a:ea typeface="HelloEtchASketch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9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2">
            <a:lum/>
          </a:blip>
          <a:srcRect/>
          <a:stretch>
            <a:fillRect l="1000" t="1000" r="1000" b="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0C3DF4-F6C1-2468-9E1F-0297098CA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3DB602-8BA4-FF94-0A29-AF645E679143}"/>
              </a:ext>
            </a:extLst>
          </p:cNvPr>
          <p:cNvSpPr/>
          <p:nvPr/>
        </p:nvSpPr>
        <p:spPr>
          <a:xfrm>
            <a:off x="482914" y="1908271"/>
            <a:ext cx="3288986" cy="3020901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07684CB-3DBE-F6CC-91B4-C0DCBF3AF4BF}"/>
              </a:ext>
            </a:extLst>
          </p:cNvPr>
          <p:cNvSpPr/>
          <p:nvPr/>
        </p:nvSpPr>
        <p:spPr>
          <a:xfrm>
            <a:off x="4024874" y="1908271"/>
            <a:ext cx="3291840" cy="3020901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DC9F2BD-A465-8513-6DF3-E8A5CFB02BA5}"/>
              </a:ext>
            </a:extLst>
          </p:cNvPr>
          <p:cNvSpPr/>
          <p:nvPr/>
        </p:nvSpPr>
        <p:spPr>
          <a:xfrm>
            <a:off x="482914" y="5021274"/>
            <a:ext cx="6833800" cy="3382523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C29D72E-8772-5D3B-1232-129F2A3EA522}"/>
              </a:ext>
            </a:extLst>
          </p:cNvPr>
          <p:cNvSpPr/>
          <p:nvPr/>
        </p:nvSpPr>
        <p:spPr>
          <a:xfrm>
            <a:off x="482914" y="8504750"/>
            <a:ext cx="6833800" cy="1007549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4F7656-D784-3B4B-F94A-6DB3A909A70A}"/>
              </a:ext>
            </a:extLst>
          </p:cNvPr>
          <p:cNvSpPr txBox="1"/>
          <p:nvPr/>
        </p:nvSpPr>
        <p:spPr>
          <a:xfrm>
            <a:off x="196865" y="8557269"/>
            <a:ext cx="74094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Birthdays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A92CE8-164A-22C9-61D2-0BF91E8C269D}"/>
              </a:ext>
            </a:extLst>
          </p:cNvPr>
          <p:cNvSpPr txBox="1"/>
          <p:nvPr/>
        </p:nvSpPr>
        <p:spPr>
          <a:xfrm>
            <a:off x="480963" y="2549530"/>
            <a:ext cx="3288987" cy="457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October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16671B-A798-38ED-9B0F-61B2F65A92C4}"/>
              </a:ext>
            </a:extLst>
          </p:cNvPr>
          <p:cNvSpPr txBox="1"/>
          <p:nvPr/>
        </p:nvSpPr>
        <p:spPr>
          <a:xfrm>
            <a:off x="4022924" y="2702567"/>
            <a:ext cx="3167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KG Miss Kindergarten" panose="02000000000000000000" pitchFamily="2" charset="0"/>
              <a:ea typeface="HelloAnnie" panose="02000603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  <a:hlinkClick r:id="rId3"/>
              </a:rPr>
              <a:t>henrich@stmarysmorris.com</a:t>
            </a:r>
            <a:endParaRPr lang="en-US" sz="1400" dirty="0">
              <a:latin typeface="KG Miss Kindergarten" panose="02000000000000000000" pitchFamily="2" charset="0"/>
              <a:ea typeface="HelloAnnie" panose="02000603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320-589-1704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A64C7B-642D-2BDF-06B6-6C6BED02FA11}"/>
              </a:ext>
            </a:extLst>
          </p:cNvPr>
          <p:cNvSpPr txBox="1"/>
          <p:nvPr/>
        </p:nvSpPr>
        <p:spPr>
          <a:xfrm>
            <a:off x="243047" y="8746435"/>
            <a:ext cx="6808524" cy="457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KG Miss Kindergarten" panose="02000000000000000000" pitchFamily="2" charset="0"/>
                <a:ea typeface="HelloAnnie" panose="02000603000000000000" pitchFamily="2" charset="0"/>
              </a:rPr>
              <a:t>Maddie-10/2	    Gaby-10/2	Anthony M-10/10    Ian-10/25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E2F54BAA-7D56-762F-6AAA-F62E5BB994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200641"/>
              </p:ext>
            </p:extLst>
          </p:nvPr>
        </p:nvGraphicFramePr>
        <p:xfrm>
          <a:off x="1306463" y="5241035"/>
          <a:ext cx="6010251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316">
                  <a:extLst>
                    <a:ext uri="{9D8B030D-6E8A-4147-A177-3AD203B41FA5}">
                      <a16:colId xmlns:a16="http://schemas.microsoft.com/office/drawing/2014/main" val="790954970"/>
                    </a:ext>
                  </a:extLst>
                </a:gridCol>
                <a:gridCol w="4744935">
                  <a:extLst>
                    <a:ext uri="{9D8B030D-6E8A-4147-A177-3AD203B41FA5}">
                      <a16:colId xmlns:a16="http://schemas.microsoft.com/office/drawing/2014/main" val="231485671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Reading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Letters A, B, C, and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72957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Writing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Our Name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03502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Math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Counting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30822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Science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KG Miss Kindergarten" panose="02000000000000000000" pitchFamily="2" charset="0"/>
                        <a:ea typeface="HelloAnnie" panose="02000603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54534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Social 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Studies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KG Miss Kindergarten" panose="02000000000000000000" pitchFamily="2" charset="0"/>
                          <a:ea typeface="HelloAnnie" panose="02000603000000000000" pitchFamily="2" charset="0"/>
                        </a:rPr>
                        <a:t>The United States of America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949169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F7347213-B232-9629-1CC4-2D7BEE039761}"/>
              </a:ext>
            </a:extLst>
          </p:cNvPr>
          <p:cNvSpPr txBox="1"/>
          <p:nvPr/>
        </p:nvSpPr>
        <p:spPr>
          <a:xfrm>
            <a:off x="455563" y="2040326"/>
            <a:ext cx="3155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What’s Happening </a:t>
            </a:r>
          </a:p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This Month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6DC03A-3F55-A871-969A-C7D6463FEA4D}"/>
              </a:ext>
            </a:extLst>
          </p:cNvPr>
          <p:cNvSpPr txBox="1"/>
          <p:nvPr/>
        </p:nvSpPr>
        <p:spPr>
          <a:xfrm>
            <a:off x="1886832" y="5038120"/>
            <a:ext cx="3770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A Peek At What We Are Learning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185583-35AF-CCF0-6E05-ED4EEE6C42E0}"/>
              </a:ext>
            </a:extLst>
          </p:cNvPr>
          <p:cNvSpPr txBox="1"/>
          <p:nvPr/>
        </p:nvSpPr>
        <p:spPr>
          <a:xfrm>
            <a:off x="4075674" y="2042136"/>
            <a:ext cx="2975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A Note From </a:t>
            </a:r>
          </a:p>
          <a:p>
            <a:pPr algn="ctr"/>
            <a:r>
              <a:rPr lang="en-US" sz="1600" b="1" dirty="0">
                <a:latin typeface="KG Miss Kindy Chunky" panose="02000000000000000000" pitchFamily="2" charset="0"/>
                <a:ea typeface="HelloButtons" panose="02000603000000000000" pitchFamily="2" charset="0"/>
              </a:rPr>
              <a:t>Mrs. Henrich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C16F1F-4B58-A37C-63CC-8CB09563C35B}"/>
              </a:ext>
            </a:extLst>
          </p:cNvPr>
          <p:cNvSpPr txBox="1"/>
          <p:nvPr/>
        </p:nvSpPr>
        <p:spPr bwMode="white">
          <a:xfrm>
            <a:off x="0" y="1214857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KG Always A Good Time" panose="02000505000000020003" pitchFamily="2" charset="0"/>
                <a:ea typeface="HelloBoomerang" panose="02000603000000000000" pitchFamily="2" charset="0"/>
              </a:rPr>
              <a:t>October </a:t>
            </a:r>
            <a:r>
              <a:rPr lang="en-US" sz="3600" dirty="0">
                <a:latin typeface="KG Blank Space Sketch" panose="02000000000000000000" pitchFamily="2" charset="0"/>
                <a:ea typeface="HelloEtchASketch" panose="02000603000000000000" pitchFamily="2" charset="0"/>
              </a:rPr>
              <a:t>News</a:t>
            </a:r>
            <a:endParaRPr lang="en-US" sz="4400" dirty="0">
              <a:latin typeface="KG Blank Space Sketch" panose="02000000000000000000" pitchFamily="2" charset="0"/>
              <a:ea typeface="HelloEtchASketch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312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4333</TotalTime>
  <Words>157</Words>
  <Application>Microsoft Office PowerPoint</Application>
  <PresentationFormat>Custom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KG Always A Good Time</vt:lpstr>
      <vt:lpstr>Calibri</vt:lpstr>
      <vt:lpstr>KG Miss Kindergarten</vt:lpstr>
      <vt:lpstr>Calibri Light</vt:lpstr>
      <vt:lpstr>KG Blank Space Sketch</vt:lpstr>
      <vt:lpstr>KG Miss Kindy Chunky</vt:lpstr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Zenchyk</dc:creator>
  <cp:lastModifiedBy>St. Mary's School</cp:lastModifiedBy>
  <cp:revision>19</cp:revision>
  <cp:lastPrinted>2018-11-01T16:30:51Z</cp:lastPrinted>
  <dcterms:created xsi:type="dcterms:W3CDTF">2016-10-11T18:59:43Z</dcterms:created>
  <dcterms:modified xsi:type="dcterms:W3CDTF">2026-09-10T17:15:00Z</dcterms:modified>
</cp:coreProperties>
</file>